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7"/>
      <p:bold r:id="rId8"/>
      <p:italic r:id="rId9"/>
      <p:boldItalic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b1851ea40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b1851ea40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f04b8452f4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f04b8452f4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f04b8452f4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f04b8452f4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Deck the Hall</a:t>
            </a: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Boughs of Holly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Traditional Welsh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Old Welsh carol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Deck the hall with boughs of holly,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 la la la la, la la la la.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’Tis the season to be jolly,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 la la la la, la la la la.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Don we now our gay apparel,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 la la la la la, la la la.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Troll the ancient Yuletide carol,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 la la la la, la la la la.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See the blazing Yule before us,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 la la la la, la la la la.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Strike the harp and join the chorus,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 la la la la, la la la la.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Follow me in merry measure,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 la la la la la, la la la.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While I tell of Yuletide treasure,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 la la la la, la la la la.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Fast away the old year passes,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 la la la la, la la la la.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Hail the new, ye lads and lasses,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 la la la la, la la la la.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 we joyous all together,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 la la la la la, la la la.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Heedless of the wind and weather,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 la la la la, la la la la.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258</Words>
  <Application>Microsoft Macintosh PowerPoint</Application>
  <PresentationFormat>On-screen Show (16:9)</PresentationFormat>
  <Paragraphs>15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Helvetica Neue</vt:lpstr>
      <vt:lpstr>Simple Light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2025-12-18T05:25:02Z</dcterms:modified>
</cp:coreProperties>
</file>